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64" r:id="rId4"/>
    <p:sldId id="265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29FCD-F4E8-6345-B013-BCD2D3C9FE92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6129B-E1FB-814A-A933-6EF885AB6F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3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7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6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2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2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1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2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2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9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65728-2341-F34F-9FEF-BA04EC5D3AD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B1158-4018-5940-ADCF-20ABFE1DE89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0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E47284-813C-5846-9DEB-66C373FC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7" y="0"/>
            <a:ext cx="850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01" r="24356"/>
          <a:stretch/>
        </p:blipFill>
        <p:spPr>
          <a:xfrm>
            <a:off x="0" y="0"/>
            <a:ext cx="6737131" cy="6723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6576" y="1500523"/>
            <a:ext cx="378679" cy="461665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8846" y="2114588"/>
            <a:ext cx="334797" cy="461665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9759" y="2782125"/>
            <a:ext cx="377026" cy="461665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6814" y="3396190"/>
            <a:ext cx="357189" cy="461665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2999" y="2703408"/>
            <a:ext cx="347571" cy="461665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1AB09-5CE4-7A42-ACED-A9685C50D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45"/>
          <a:stretch/>
        </p:blipFill>
        <p:spPr>
          <a:xfrm>
            <a:off x="6934953" y="0"/>
            <a:ext cx="18147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7D7F1F-6AEE-9A41-B399-30EF0B24FD15}"/>
              </a:ext>
            </a:extLst>
          </p:cNvPr>
          <p:cNvSpPr/>
          <p:nvPr/>
        </p:nvSpPr>
        <p:spPr>
          <a:xfrm>
            <a:off x="7397487" y="372794"/>
            <a:ext cx="914400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507A20-0F0C-4D48-9576-3674F6D1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131" y="317113"/>
            <a:ext cx="1695715" cy="855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08FD14-ABB2-7B4C-8191-82A3034D5A5A}"/>
              </a:ext>
            </a:extLst>
          </p:cNvPr>
          <p:cNvSpPr/>
          <p:nvPr/>
        </p:nvSpPr>
        <p:spPr>
          <a:xfrm>
            <a:off x="7073945" y="5324621"/>
            <a:ext cx="1465143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5C39DA1-6C43-D84E-B557-BFF484619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387" y="5324621"/>
            <a:ext cx="1244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6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F64B15-FEB4-CC4A-9D2A-EEDAAD7B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98" y="0"/>
            <a:ext cx="7103692" cy="6858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5874151" y="422354"/>
            <a:ext cx="990809" cy="1035686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14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CB2B45E-2039-BF42-B156-7D9297C86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54" y="0"/>
            <a:ext cx="7103692" cy="6858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826742" y="2682543"/>
            <a:ext cx="1052286" cy="1219264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2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6F0327-FD9E-2C42-832F-94CD45317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94" y="0"/>
            <a:ext cx="8253211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309A50-EB9C-F84F-BA8E-4C0CF9FCB91F}"/>
              </a:ext>
            </a:extLst>
          </p:cNvPr>
          <p:cNvCxnSpPr>
            <a:cxnSpLocks/>
          </p:cNvCxnSpPr>
          <p:nvPr/>
        </p:nvCxnSpPr>
        <p:spPr>
          <a:xfrm>
            <a:off x="5136002" y="240282"/>
            <a:ext cx="1177159" cy="122971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5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B29AD3-14D9-734C-A8BA-7EA3437F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54" y="0"/>
            <a:ext cx="7103692" cy="6858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6175717" y="3783914"/>
            <a:ext cx="861088" cy="99910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4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EF6926E-7899-7243-BCC2-EF51B629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03" y="0"/>
            <a:ext cx="7103692" cy="6858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481925" y="5042443"/>
            <a:ext cx="1371854" cy="999449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064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5</Words>
  <Application>Microsoft Macintosh PowerPoint</Application>
  <PresentationFormat>Affichage à l'écran (4:3)</PresentationFormat>
  <Paragraphs>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Scholl</dc:creator>
  <cp:lastModifiedBy>Raphaëlle Leroux Auger</cp:lastModifiedBy>
  <cp:revision>14</cp:revision>
  <dcterms:created xsi:type="dcterms:W3CDTF">2017-11-13T14:34:09Z</dcterms:created>
  <dcterms:modified xsi:type="dcterms:W3CDTF">2022-02-02T14:15:05Z</dcterms:modified>
</cp:coreProperties>
</file>